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61" r:id="rId5"/>
    <p:sldId id="266" r:id="rId6"/>
    <p:sldId id="267" r:id="rId7"/>
    <p:sldId id="277" r:id="rId8"/>
    <p:sldId id="268" r:id="rId9"/>
    <p:sldId id="276" r:id="rId10"/>
    <p:sldId id="271" r:id="rId11"/>
    <p:sldId id="272" r:id="rId12"/>
    <p:sldId id="269" r:id="rId13"/>
    <p:sldId id="263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3551C-9B90-4F27-A863-E0715A9D46CB}" v="17" dt="2021-05-04T16:58:26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 Yahia" userId="cb282009022c4a2c" providerId="LiveId" clId="{EBA3551C-9B90-4F27-A863-E0715A9D46CB}"/>
    <pc:docChg chg="undo custSel modSld">
      <pc:chgData name="Hadi Yahia" userId="cb282009022c4a2c" providerId="LiveId" clId="{EBA3551C-9B90-4F27-A863-E0715A9D46CB}" dt="2021-05-10T19:07:32.001" v="630" actId="20577"/>
      <pc:docMkLst>
        <pc:docMk/>
      </pc:docMkLst>
      <pc:sldChg chg="modSp mod">
        <pc:chgData name="Hadi Yahia" userId="cb282009022c4a2c" providerId="LiveId" clId="{EBA3551C-9B90-4F27-A863-E0715A9D46CB}" dt="2021-05-10T19:07:32.001" v="630" actId="20577"/>
        <pc:sldMkLst>
          <pc:docMk/>
          <pc:sldMk cId="4067642711" sldId="257"/>
        </pc:sldMkLst>
        <pc:spChg chg="mod">
          <ac:chgData name="Hadi Yahia" userId="cb282009022c4a2c" providerId="LiveId" clId="{EBA3551C-9B90-4F27-A863-E0715A9D46CB}" dt="2021-05-10T19:07:32.001" v="630" actId="20577"/>
          <ac:spMkLst>
            <pc:docMk/>
            <pc:sldMk cId="4067642711" sldId="257"/>
            <ac:spMk id="3" creationId="{6AF5A2F4-CA75-4678-81C5-067036FAE66C}"/>
          </ac:spMkLst>
        </pc:spChg>
      </pc:sldChg>
      <pc:sldChg chg="addSp delSp modSp mod">
        <pc:chgData name="Hadi Yahia" userId="cb282009022c4a2c" providerId="LiveId" clId="{EBA3551C-9B90-4F27-A863-E0715A9D46CB}" dt="2021-05-04T17:00:22.589" v="383" actId="14100"/>
        <pc:sldMkLst>
          <pc:docMk/>
          <pc:sldMk cId="3578691507" sldId="277"/>
        </pc:sldMkLst>
        <pc:spChg chg="mod">
          <ac:chgData name="Hadi Yahia" userId="cb282009022c4a2c" providerId="LiveId" clId="{EBA3551C-9B90-4F27-A863-E0715A9D46CB}" dt="2021-05-04T16:48:48.327" v="258" actId="1076"/>
          <ac:spMkLst>
            <pc:docMk/>
            <pc:sldMk cId="3578691507" sldId="277"/>
            <ac:spMk id="2" creationId="{1CE1DE35-04FB-4A85-8C20-C86FF29E285C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" creationId="{0CD71004-BD4D-4B31-8894-3C6E331DC99C}"/>
          </ac:spMkLst>
        </pc:spChg>
        <pc:spChg chg="add mod">
          <ac:chgData name="Hadi Yahia" userId="cb282009022c4a2c" providerId="LiveId" clId="{EBA3551C-9B90-4F27-A863-E0715A9D46CB}" dt="2021-05-04T16:40:53.907" v="0"/>
          <ac:spMkLst>
            <pc:docMk/>
            <pc:sldMk cId="3578691507" sldId="277"/>
            <ac:spMk id="14" creationId="{627255B2-3678-4376-9FF3-725E4B5310DF}"/>
          </ac:spMkLst>
        </pc:spChg>
        <pc:spChg chg="add mod">
          <ac:chgData name="Hadi Yahia" userId="cb282009022c4a2c" providerId="LiveId" clId="{EBA3551C-9B90-4F27-A863-E0715A9D46CB}" dt="2021-05-04T16:40:53.907" v="0"/>
          <ac:spMkLst>
            <pc:docMk/>
            <pc:sldMk cId="3578691507" sldId="277"/>
            <ac:spMk id="15" creationId="{64410914-576D-44CB-92AA-664DD2C2FE4E}"/>
          </ac:spMkLst>
        </pc:spChg>
        <pc:spChg chg="add mod">
          <ac:chgData name="Hadi Yahia" userId="cb282009022c4a2c" providerId="LiveId" clId="{EBA3551C-9B90-4F27-A863-E0715A9D46CB}" dt="2021-05-04T16:56:18.246" v="362" actId="1076"/>
          <ac:spMkLst>
            <pc:docMk/>
            <pc:sldMk cId="3578691507" sldId="277"/>
            <ac:spMk id="16" creationId="{F284A3ED-8917-4768-86F9-CF06240FCC84}"/>
          </ac:spMkLst>
        </pc:spChg>
        <pc:spChg chg="add mod">
          <ac:chgData name="Hadi Yahia" userId="cb282009022c4a2c" providerId="LiveId" clId="{EBA3551C-9B90-4F27-A863-E0715A9D46CB}" dt="2021-05-04T16:42:19.768" v="142" actId="20577"/>
          <ac:spMkLst>
            <pc:docMk/>
            <pc:sldMk cId="3578691507" sldId="277"/>
            <ac:spMk id="17" creationId="{AF03F583-D77D-4076-BA6D-B00CF3FA0DE2}"/>
          </ac:spMkLst>
        </pc:spChg>
        <pc:spChg chg="add mod">
          <ac:chgData name="Hadi Yahia" userId="cb282009022c4a2c" providerId="LiveId" clId="{EBA3551C-9B90-4F27-A863-E0715A9D46CB}" dt="2021-05-04T16:42:29.385" v="147" actId="20577"/>
          <ac:spMkLst>
            <pc:docMk/>
            <pc:sldMk cId="3578691507" sldId="277"/>
            <ac:spMk id="18" creationId="{14514BD6-45A4-4D0D-9B89-A0B3E848B06C}"/>
          </ac:spMkLst>
        </pc:spChg>
        <pc:spChg chg="add mod">
          <ac:chgData name="Hadi Yahia" userId="cb282009022c4a2c" providerId="LiveId" clId="{EBA3551C-9B90-4F27-A863-E0715A9D46CB}" dt="2021-05-04T16:42:34.102" v="152" actId="20577"/>
          <ac:spMkLst>
            <pc:docMk/>
            <pc:sldMk cId="3578691507" sldId="277"/>
            <ac:spMk id="19" creationId="{A6AB1893-B5DE-421E-A394-B652FCB82509}"/>
          </ac:spMkLst>
        </pc:spChg>
        <pc:spChg chg="add del mod">
          <ac:chgData name="Hadi Yahia" userId="cb282009022c4a2c" providerId="LiveId" clId="{EBA3551C-9B90-4F27-A863-E0715A9D46CB}" dt="2021-05-04T16:44:18.401" v="153" actId="478"/>
          <ac:spMkLst>
            <pc:docMk/>
            <pc:sldMk cId="3578691507" sldId="277"/>
            <ac:spMk id="21" creationId="{270842E3-DEEE-40B7-9055-6F60316B8423}"/>
          </ac:spMkLst>
        </pc:spChg>
        <pc:spChg chg="add del mod">
          <ac:chgData name="Hadi Yahia" userId="cb282009022c4a2c" providerId="LiveId" clId="{EBA3551C-9B90-4F27-A863-E0715A9D46CB}" dt="2021-05-04T16:44:18.401" v="153" actId="478"/>
          <ac:spMkLst>
            <pc:docMk/>
            <pc:sldMk cId="3578691507" sldId="277"/>
            <ac:spMk id="22" creationId="{E70D5D8C-387A-48C6-B3F6-959ECB307120}"/>
          </ac:spMkLst>
        </pc:spChg>
        <pc:spChg chg="add del mod">
          <ac:chgData name="Hadi Yahia" userId="cb282009022c4a2c" providerId="LiveId" clId="{EBA3551C-9B90-4F27-A863-E0715A9D46CB}" dt="2021-05-04T16:44:18.401" v="153" actId="478"/>
          <ac:spMkLst>
            <pc:docMk/>
            <pc:sldMk cId="3578691507" sldId="277"/>
            <ac:spMk id="23" creationId="{CE45485E-3706-4C16-8ABD-CB331A39D11A}"/>
          </ac:spMkLst>
        </pc:spChg>
        <pc:spChg chg="add mod">
          <ac:chgData name="Hadi Yahia" userId="cb282009022c4a2c" providerId="LiveId" clId="{EBA3551C-9B90-4F27-A863-E0715A9D46CB}" dt="2021-05-04T16:44:19.560" v="154"/>
          <ac:spMkLst>
            <pc:docMk/>
            <pc:sldMk cId="3578691507" sldId="277"/>
            <ac:spMk id="25" creationId="{C905AD82-CFD9-4209-B3E9-A6F693437C3C}"/>
          </ac:spMkLst>
        </pc:spChg>
        <pc:spChg chg="add mod">
          <ac:chgData name="Hadi Yahia" userId="cb282009022c4a2c" providerId="LiveId" clId="{EBA3551C-9B90-4F27-A863-E0715A9D46CB}" dt="2021-05-04T16:51:20.287" v="283" actId="207"/>
          <ac:spMkLst>
            <pc:docMk/>
            <pc:sldMk cId="3578691507" sldId="277"/>
            <ac:spMk id="26" creationId="{C63CB6BB-3D6B-4D11-820A-14726429998E}"/>
          </ac:spMkLst>
        </pc:spChg>
        <pc:spChg chg="add del mod">
          <ac:chgData name="Hadi Yahia" userId="cb282009022c4a2c" providerId="LiveId" clId="{EBA3551C-9B90-4F27-A863-E0715A9D46CB}" dt="2021-05-04T16:48:51" v="259" actId="478"/>
          <ac:spMkLst>
            <pc:docMk/>
            <pc:sldMk cId="3578691507" sldId="277"/>
            <ac:spMk id="27" creationId="{25541675-C27C-4F95-B249-5956CDD80892}"/>
          </ac:spMkLst>
        </pc:spChg>
        <pc:spChg chg="add del mod">
          <ac:chgData name="Hadi Yahia" userId="cb282009022c4a2c" providerId="LiveId" clId="{EBA3551C-9B90-4F27-A863-E0715A9D46CB}" dt="2021-05-04T16:48:16.762" v="254" actId="478"/>
          <ac:spMkLst>
            <pc:docMk/>
            <pc:sldMk cId="3578691507" sldId="277"/>
            <ac:spMk id="28" creationId="{66F308EC-DDA8-4311-A5E8-F0498288B194}"/>
          </ac:spMkLst>
        </pc:spChg>
        <pc:spChg chg="add del mod">
          <ac:chgData name="Hadi Yahia" userId="cb282009022c4a2c" providerId="LiveId" clId="{EBA3551C-9B90-4F27-A863-E0715A9D46CB}" dt="2021-05-04T16:49:41.697" v="266" actId="478"/>
          <ac:spMkLst>
            <pc:docMk/>
            <pc:sldMk cId="3578691507" sldId="277"/>
            <ac:spMk id="29" creationId="{E25AE4C6-9BAA-49A0-B913-F015543525BF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0" creationId="{D130F87C-82BD-4E4D-BDF5-E3552256C2A8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1" creationId="{4A70D045-E3CA-4993-951E-A3ADE079DB34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2" creationId="{E0B1A0C6-FF62-48C9-A9E3-F5A173A43140}"/>
          </ac:spMkLst>
        </pc:spChg>
        <pc:spChg chg="add del mod">
          <ac:chgData name="Hadi Yahia" userId="cb282009022c4a2c" providerId="LiveId" clId="{EBA3551C-9B90-4F27-A863-E0715A9D46CB}" dt="2021-05-04T16:50:12.260" v="271" actId="478"/>
          <ac:spMkLst>
            <pc:docMk/>
            <pc:sldMk cId="3578691507" sldId="277"/>
            <ac:spMk id="33" creationId="{0420D4A5-5E86-4234-AAA1-99A88D3A21EF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4" creationId="{B82F55C2-CC5D-4B3D-B2E4-461887CAB1EC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5" creationId="{4F6599E3-162A-4C7E-B2D6-C7ADB6ADEEDD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6" creationId="{CB157BC7-E384-4A0F-BBB3-3A61268CB585}"/>
          </ac:spMkLst>
        </pc:spChg>
        <pc:spChg chg="add del mod">
          <ac:chgData name="Hadi Yahia" userId="cb282009022c4a2c" providerId="LiveId" clId="{EBA3551C-9B90-4F27-A863-E0715A9D46CB}" dt="2021-05-04T16:50:05.371" v="270" actId="478"/>
          <ac:spMkLst>
            <pc:docMk/>
            <pc:sldMk cId="3578691507" sldId="277"/>
            <ac:spMk id="40" creationId="{5DDB654F-9216-440F-9433-4107E1B9CA66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1" creationId="{742B3EF3-477F-430E-A4D5-997D1F0EBBA4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2" creationId="{5B2CA301-7A87-415E-BF0F-85A462251F2A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3" creationId="{3F901995-D6E0-47A0-BA58-AA55650686DA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5" creationId="{2DABCC89-5FED-438B-9048-89682888883B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6" creationId="{F20843AE-ED1B-4E18-AC62-4682E21D7076}"/>
          </ac:spMkLst>
        </pc:spChg>
        <pc:spChg chg="add del mod">
          <ac:chgData name="Hadi Yahia" userId="cb282009022c4a2c" providerId="LiveId" clId="{EBA3551C-9B90-4F27-A863-E0715A9D46CB}" dt="2021-05-04T16:46:04.774" v="214" actId="478"/>
          <ac:spMkLst>
            <pc:docMk/>
            <pc:sldMk cId="3578691507" sldId="277"/>
            <ac:spMk id="47" creationId="{F7D92D88-9484-404A-BAE9-EE9A0E17DEEC}"/>
          </ac:spMkLst>
        </pc:spChg>
        <pc:spChg chg="add del mod ord">
          <ac:chgData name="Hadi Yahia" userId="cb282009022c4a2c" providerId="LiveId" clId="{EBA3551C-9B90-4F27-A863-E0715A9D46CB}" dt="2021-05-04T16:48:05.197" v="252" actId="478"/>
          <ac:spMkLst>
            <pc:docMk/>
            <pc:sldMk cId="3578691507" sldId="277"/>
            <ac:spMk id="48" creationId="{EFDB1059-5870-475C-984D-9D223D0177AD}"/>
          </ac:spMkLst>
        </pc:spChg>
        <pc:spChg chg="add del mod ord">
          <ac:chgData name="Hadi Yahia" userId="cb282009022c4a2c" providerId="LiveId" clId="{EBA3551C-9B90-4F27-A863-E0715A9D46CB}" dt="2021-05-04T16:48:03.678" v="251" actId="478"/>
          <ac:spMkLst>
            <pc:docMk/>
            <pc:sldMk cId="3578691507" sldId="277"/>
            <ac:spMk id="49" creationId="{00AD018F-D1F7-44C1-90E5-FC90E9BBDA25}"/>
          </ac:spMkLst>
        </pc:spChg>
        <pc:spChg chg="add mod">
          <ac:chgData name="Hadi Yahia" userId="cb282009022c4a2c" providerId="LiveId" clId="{EBA3551C-9B90-4F27-A863-E0715A9D46CB}" dt="2021-05-04T16:58:15.629" v="368" actId="1076"/>
          <ac:spMkLst>
            <pc:docMk/>
            <pc:sldMk cId="3578691507" sldId="277"/>
            <ac:spMk id="50" creationId="{401EC424-D795-4D77-8979-38F9E6DF9CDD}"/>
          </ac:spMkLst>
        </pc:spChg>
        <pc:spChg chg="add del mod">
          <ac:chgData name="Hadi Yahia" userId="cb282009022c4a2c" providerId="LiveId" clId="{EBA3551C-9B90-4F27-A863-E0715A9D46CB}" dt="2021-05-04T16:48:15.011" v="253" actId="478"/>
          <ac:spMkLst>
            <pc:docMk/>
            <pc:sldMk cId="3578691507" sldId="277"/>
            <ac:spMk id="51" creationId="{40C79211-4352-4C46-8117-0C779AC74FFE}"/>
          </ac:spMkLst>
        </pc:spChg>
        <pc:spChg chg="add mod">
          <ac:chgData name="Hadi Yahia" userId="cb282009022c4a2c" providerId="LiveId" clId="{EBA3551C-9B90-4F27-A863-E0715A9D46CB}" dt="2021-05-04T17:00:18.101" v="382" actId="14100"/>
          <ac:spMkLst>
            <pc:docMk/>
            <pc:sldMk cId="3578691507" sldId="277"/>
            <ac:spMk id="52" creationId="{22CFFB9D-CEA2-40DE-AAF2-A3B736B70E5B}"/>
          </ac:spMkLst>
        </pc:spChg>
        <pc:spChg chg="add mod">
          <ac:chgData name="Hadi Yahia" userId="cb282009022c4a2c" providerId="LiveId" clId="{EBA3551C-9B90-4F27-A863-E0715A9D46CB}" dt="2021-05-04T17:00:22.589" v="383" actId="14100"/>
          <ac:spMkLst>
            <pc:docMk/>
            <pc:sldMk cId="3578691507" sldId="277"/>
            <ac:spMk id="53" creationId="{3E50980C-7FA4-43DB-870B-7D4A19B98947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54" creationId="{D1D880B9-1CD1-4F40-ABD5-68FA5BD3E537}"/>
          </ac:spMkLst>
        </pc:spChg>
        <pc:spChg chg="add del mod">
          <ac:chgData name="Hadi Yahia" userId="cb282009022c4a2c" providerId="LiveId" clId="{EBA3551C-9B90-4F27-A863-E0715A9D46CB}" dt="2021-05-04T16:50:36.959" v="278"/>
          <ac:spMkLst>
            <pc:docMk/>
            <pc:sldMk cId="3578691507" sldId="277"/>
            <ac:spMk id="55" creationId="{6A6C51A5-093A-423A-821B-8FF0F348C768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56" creationId="{31D03E7E-AF9E-4F58-9B00-2E72EB5CB2E0}"/>
          </ac:spMkLst>
        </pc:spChg>
        <pc:spChg chg="add mod">
          <ac:chgData name="Hadi Yahia" userId="cb282009022c4a2c" providerId="LiveId" clId="{EBA3551C-9B90-4F27-A863-E0715A9D46CB}" dt="2021-05-04T16:54:35.784" v="352" actId="14100"/>
          <ac:spMkLst>
            <pc:docMk/>
            <pc:sldMk cId="3578691507" sldId="277"/>
            <ac:spMk id="57" creationId="{D7E56064-DB8A-49AD-B8B2-04737CB9C250}"/>
          </ac:spMkLst>
        </pc:spChg>
        <pc:spChg chg="add mod">
          <ac:chgData name="Hadi Yahia" userId="cb282009022c4a2c" providerId="LiveId" clId="{EBA3551C-9B90-4F27-A863-E0715A9D46CB}" dt="2021-05-04T16:54:43.561" v="354" actId="14100"/>
          <ac:spMkLst>
            <pc:docMk/>
            <pc:sldMk cId="3578691507" sldId="277"/>
            <ac:spMk id="58" creationId="{5DF23AA5-F59F-41D7-A61B-8A2AACB3561F}"/>
          </ac:spMkLst>
        </pc:spChg>
        <pc:spChg chg="add del mod">
          <ac:chgData name="Hadi Yahia" userId="cb282009022c4a2c" providerId="LiveId" clId="{EBA3551C-9B90-4F27-A863-E0715A9D46CB}" dt="2021-05-04T16:56:14.205" v="359"/>
          <ac:spMkLst>
            <pc:docMk/>
            <pc:sldMk cId="3578691507" sldId="277"/>
            <ac:spMk id="59" creationId="{211977F1-FE9B-4970-AC7E-B94498A6CBD4}"/>
          </ac:spMkLst>
        </pc:spChg>
        <pc:spChg chg="add del mod">
          <ac:chgData name="Hadi Yahia" userId="cb282009022c4a2c" providerId="LiveId" clId="{EBA3551C-9B90-4F27-A863-E0715A9D46CB}" dt="2021-05-04T16:56:14.205" v="359"/>
          <ac:spMkLst>
            <pc:docMk/>
            <pc:sldMk cId="3578691507" sldId="277"/>
            <ac:spMk id="60" creationId="{75719A0E-F5C5-4A27-9400-9CC6C04D1A66}"/>
          </ac:spMkLst>
        </pc:spChg>
        <pc:spChg chg="add del mod">
          <ac:chgData name="Hadi Yahia" userId="cb282009022c4a2c" providerId="LiveId" clId="{EBA3551C-9B90-4F27-A863-E0715A9D46CB}" dt="2021-05-04T16:56:19.598" v="363"/>
          <ac:spMkLst>
            <pc:docMk/>
            <pc:sldMk cId="3578691507" sldId="277"/>
            <ac:spMk id="61" creationId="{1B54D07A-31E4-4CF4-A5FD-2AD221AE7D1D}"/>
          </ac:spMkLst>
        </pc:spChg>
        <pc:spChg chg="add del mod">
          <ac:chgData name="Hadi Yahia" userId="cb282009022c4a2c" providerId="LiveId" clId="{EBA3551C-9B90-4F27-A863-E0715A9D46CB}" dt="2021-05-04T16:56:19.598" v="363"/>
          <ac:spMkLst>
            <pc:docMk/>
            <pc:sldMk cId="3578691507" sldId="277"/>
            <ac:spMk id="62" creationId="{788DC980-CF25-418C-A46B-0EC71BCD0EE9}"/>
          </ac:spMkLst>
        </pc:spChg>
        <pc:spChg chg="add mod">
          <ac:chgData name="Hadi Yahia" userId="cb282009022c4a2c" providerId="LiveId" clId="{EBA3551C-9B90-4F27-A863-E0715A9D46CB}" dt="2021-05-04T16:56:50.340" v="367" actId="207"/>
          <ac:spMkLst>
            <pc:docMk/>
            <pc:sldMk cId="3578691507" sldId="277"/>
            <ac:spMk id="63" creationId="{5691FCE1-240C-4109-9123-90D6CEEC6243}"/>
          </ac:spMkLst>
        </pc:spChg>
        <pc:spChg chg="add mod">
          <ac:chgData name="Hadi Yahia" userId="cb282009022c4a2c" providerId="LiveId" clId="{EBA3551C-9B90-4F27-A863-E0715A9D46CB}" dt="2021-05-04T16:56:33.163" v="366" actId="1076"/>
          <ac:spMkLst>
            <pc:docMk/>
            <pc:sldMk cId="3578691507" sldId="277"/>
            <ac:spMk id="64" creationId="{8A619919-CFD7-4676-A7A9-4040B0A696B6}"/>
          </ac:spMkLst>
        </pc:spChg>
        <pc:spChg chg="add mod">
          <ac:chgData name="Hadi Yahia" userId="cb282009022c4a2c" providerId="LiveId" clId="{EBA3551C-9B90-4F27-A863-E0715A9D46CB}" dt="2021-05-04T16:58:35.260" v="370" actId="1076"/>
          <ac:spMkLst>
            <pc:docMk/>
            <pc:sldMk cId="3578691507" sldId="277"/>
            <ac:spMk id="65" creationId="{DEE8698E-52FA-475A-8527-C48275196E71}"/>
          </ac:spMkLst>
        </pc:spChg>
        <pc:spChg chg="add mod">
          <ac:chgData name="Hadi Yahia" userId="cb282009022c4a2c" providerId="LiveId" clId="{EBA3551C-9B90-4F27-A863-E0715A9D46CB}" dt="2021-05-04T16:58:35.260" v="370" actId="1076"/>
          <ac:spMkLst>
            <pc:docMk/>
            <pc:sldMk cId="3578691507" sldId="277"/>
            <ac:spMk id="66" creationId="{EE7DC463-D054-40C0-8C84-382211FF6BB6}"/>
          </ac:spMkLst>
        </pc:spChg>
        <pc:picChg chg="add mod">
          <ac:chgData name="Hadi Yahia" userId="cb282009022c4a2c" providerId="LiveId" clId="{EBA3551C-9B90-4F27-A863-E0715A9D46CB}" dt="2021-05-04T16:40:53.907" v="0"/>
          <ac:picMkLst>
            <pc:docMk/>
            <pc:sldMk cId="3578691507" sldId="277"/>
            <ac:picMk id="12" creationId="{D925D0FF-E156-4A0F-BBC0-E3581FDF55C5}"/>
          </ac:picMkLst>
        </pc:picChg>
        <pc:picChg chg="add del mod">
          <ac:chgData name="Hadi Yahia" userId="cb282009022c4a2c" providerId="LiveId" clId="{EBA3551C-9B90-4F27-A863-E0715A9D46CB}" dt="2021-05-04T16:44:18.401" v="153" actId="478"/>
          <ac:picMkLst>
            <pc:docMk/>
            <pc:sldMk cId="3578691507" sldId="277"/>
            <ac:picMk id="13" creationId="{F305FF64-A6AA-4765-9C69-FF38A6AAE2DF}"/>
          </ac:picMkLst>
        </pc:picChg>
        <pc:picChg chg="add mod">
          <ac:chgData name="Hadi Yahia" userId="cb282009022c4a2c" providerId="LiveId" clId="{EBA3551C-9B90-4F27-A863-E0715A9D46CB}" dt="2021-05-04T16:44:19.560" v="154"/>
          <ac:picMkLst>
            <pc:docMk/>
            <pc:sldMk cId="3578691507" sldId="277"/>
            <ac:picMk id="24" creationId="{BE47AB95-84EA-488D-AA20-E75A60B209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2021-05-08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6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 Ajouter écran pour choisir l’ordre des parties familières (avant ou après les autres parties, dans le sens du mushaf ou l’inverse ou personnalisé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Obtenir sourates N familières U N objectif et N Objectif / N Familières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Créer state pour l’ordre des sourates (fonctionne par l’incrémentation)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Faire fonctionner les boutons d’ordre Baqara -&gt; Nas | Nas -&gt; Baqara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2 - Arranger formule mémorisation pour prendre en compte les parties familières de la façon décrite dans la slide 2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– Implémenter classes parties et logique de l’application (demander chaque jour la bonne partie à mémoriser et réviser, jauges cohérentes, etc)</a:t>
            </a:r>
          </a:p>
          <a:p>
            <a:endParaRPr lang="fr-CA" sz="16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  <p:sp>
        <p:nvSpPr>
          <p:cNvPr id="173" name="Thought Bubble: Cloud 172">
            <a:extLst>
              <a:ext uri="{FF2B5EF4-FFF2-40B4-BE49-F238E27FC236}">
                <a16:creationId xmlns:a16="http://schemas.microsoft.com/office/drawing/2014/main" id="{7177B122-D3E3-496D-9235-12793CC10BA5}"/>
              </a:ext>
            </a:extLst>
          </p:cNvPr>
          <p:cNvSpPr/>
          <p:nvPr/>
        </p:nvSpPr>
        <p:spPr>
          <a:xfrm>
            <a:off x="10719604" y="-1225169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S’inspirer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de la page  de droite de </a:t>
            </a:r>
            <a:r>
              <a:rPr lang="en-US" dirty="0" err="1"/>
              <a:t>Habitica</a:t>
            </a:r>
            <a:r>
              <a:rPr lang="en-US" dirty="0"/>
              <a:t> iOS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Pour les parties familières, il y a 3 choix d’ordre : les re-apprendre dans l’ordre du mushaf, dans l’ordre inverse du mus’haf, dans un ordre personnalisé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 est également possible de spécifier si on les apprends dès maintenant ou si ils seront laissés à la fin de la mémorisation des autres parties non familières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Ils seront appris au taux du jours * 2, la durée de temps gagnée sera rajoutée dans les autres parties pour compenser le nombre de jours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S’inspirer de l’arrière plan de l’app pc Assalaat pour l’arrière plan d’alhafidh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837741" y="4698806"/>
            <a:ext cx="65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Passer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363876"/>
            <a:ext cx="2401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Entrez votre nom</a:t>
            </a:r>
          </a:p>
          <a:p>
            <a:pPr algn="ctr"/>
            <a:endParaRPr lang="fr-CA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3D99DB-4EE3-4C01-AD65-F1317670BD4F}"/>
              </a:ext>
            </a:extLst>
          </p:cNvPr>
          <p:cNvSpPr/>
          <p:nvPr/>
        </p:nvSpPr>
        <p:spPr>
          <a:xfrm>
            <a:off x="1851292" y="3256094"/>
            <a:ext cx="176361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973FDA-72D6-4FA1-95DE-BE69986201AA}"/>
              </a:ext>
            </a:extLst>
          </p:cNvPr>
          <p:cNvSpPr txBox="1"/>
          <p:nvPr/>
        </p:nvSpPr>
        <p:spPr>
          <a:xfrm>
            <a:off x="2007382" y="4698806"/>
            <a:ext cx="678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Retour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D6F652-4A25-4CC6-8397-478574C4181C}"/>
              </a:ext>
            </a:extLst>
          </p:cNvPr>
          <p:cNvSpPr txBox="1"/>
          <p:nvPr/>
        </p:nvSpPr>
        <p:spPr>
          <a:xfrm>
            <a:off x="1529138" y="1365493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D925D0FF-E156-4A0F-BBC0-E3581FDF5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7255B2-3678-4376-9FF3-725E4B5310DF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10914-576D-44CB-92AA-664DD2C2FE4E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84A3ED-8917-4768-86F9-CF06240FCC84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3F583-D77D-4076-BA6D-B00CF3FA0DE2}"/>
              </a:ext>
            </a:extLst>
          </p:cNvPr>
          <p:cNvSpPr txBox="1"/>
          <p:nvPr/>
        </p:nvSpPr>
        <p:spPr>
          <a:xfrm>
            <a:off x="4979291" y="2282069"/>
            <a:ext cx="2255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les parties </a:t>
            </a:r>
            <a:r>
              <a:rPr lang="en-US" sz="1600" dirty="0" err="1"/>
              <a:t>familières</a:t>
            </a:r>
            <a:r>
              <a:rPr lang="en-US" sz="1600" dirty="0"/>
              <a:t> </a:t>
            </a:r>
            <a:r>
              <a:rPr lang="en-US" sz="1600" dirty="0" err="1"/>
              <a:t>avant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après les </a:t>
            </a:r>
            <a:r>
              <a:rPr lang="en-US" sz="1600" dirty="0" err="1"/>
              <a:t>autres</a:t>
            </a:r>
            <a:r>
              <a:rPr lang="en-US" sz="1600" dirty="0"/>
              <a:t> parties de </a:t>
            </a:r>
            <a:r>
              <a:rPr lang="en-US" sz="1600" dirty="0" err="1"/>
              <a:t>l’objectif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514BD6-45A4-4D0D-9B89-A0B3E848B06C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Avant</a:t>
            </a:r>
            <a:endParaRPr lang="en-CA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AB1893-B5DE-421E-A394-B652FCB82509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Après</a:t>
            </a:r>
            <a:endParaRPr lang="en-CA" sz="1600" dirty="0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BE47AB95-84EA-488D-AA20-E75A60B20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05AD82-CFD9-4209-B3E9-A6F693437C3C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3CB6BB-3D6B-4D11-820A-14726429998E}"/>
              </a:ext>
            </a:extLst>
          </p:cNvPr>
          <p:cNvSpPr/>
          <p:nvPr/>
        </p:nvSpPr>
        <p:spPr>
          <a:xfrm>
            <a:off x="8240424" y="1707802"/>
            <a:ext cx="2407919" cy="386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Sélectionnez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l’ordre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dans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lequel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mémoriser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les parties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familières</a:t>
            </a:r>
            <a:endParaRPr lang="en-CA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30F87C-82BD-4E4D-BDF5-E3552256C2A8}"/>
              </a:ext>
            </a:extLst>
          </p:cNvPr>
          <p:cNvSpPr txBox="1"/>
          <p:nvPr/>
        </p:nvSpPr>
        <p:spPr>
          <a:xfrm>
            <a:off x="8302476" y="2518798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70D045-E3CA-4993-951E-A3ADE079DB34}"/>
              </a:ext>
            </a:extLst>
          </p:cNvPr>
          <p:cNvSpPr/>
          <p:nvPr/>
        </p:nvSpPr>
        <p:spPr>
          <a:xfrm>
            <a:off x="10279483" y="2911278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1A0C6-FF62-48C9-A9E3-F5A173A43140}"/>
              </a:ext>
            </a:extLst>
          </p:cNvPr>
          <p:cNvSpPr txBox="1"/>
          <p:nvPr/>
        </p:nvSpPr>
        <p:spPr>
          <a:xfrm>
            <a:off x="8302476" y="2856319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2F55C2-CC5D-4B3D-B2E4-461887CAB1EC}"/>
              </a:ext>
            </a:extLst>
          </p:cNvPr>
          <p:cNvSpPr txBox="1"/>
          <p:nvPr/>
        </p:nvSpPr>
        <p:spPr>
          <a:xfrm>
            <a:off x="8307197" y="320494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6599E3-162A-4C7E-B2D6-C7ADB6ADEEDD}"/>
              </a:ext>
            </a:extLst>
          </p:cNvPr>
          <p:cNvSpPr/>
          <p:nvPr/>
        </p:nvSpPr>
        <p:spPr>
          <a:xfrm>
            <a:off x="10284204" y="3593576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157BC7-E384-4A0F-BBB3-3A61268CB585}"/>
              </a:ext>
            </a:extLst>
          </p:cNvPr>
          <p:cNvSpPr txBox="1"/>
          <p:nvPr/>
        </p:nvSpPr>
        <p:spPr>
          <a:xfrm>
            <a:off x="8307197" y="3538617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2B3EF3-477F-430E-A4D5-997D1F0EBBA4}"/>
              </a:ext>
            </a:extLst>
          </p:cNvPr>
          <p:cNvSpPr txBox="1"/>
          <p:nvPr/>
        </p:nvSpPr>
        <p:spPr>
          <a:xfrm>
            <a:off x="8311918" y="388724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CA301-7A87-415E-BF0F-85A462251F2A}"/>
              </a:ext>
            </a:extLst>
          </p:cNvPr>
          <p:cNvSpPr/>
          <p:nvPr/>
        </p:nvSpPr>
        <p:spPr>
          <a:xfrm>
            <a:off x="10288925" y="4279724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901995-D6E0-47A0-BA58-AA55650686DA}"/>
              </a:ext>
            </a:extLst>
          </p:cNvPr>
          <p:cNvSpPr txBox="1"/>
          <p:nvPr/>
        </p:nvSpPr>
        <p:spPr>
          <a:xfrm>
            <a:off x="8311918" y="4224765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ABCC89-5FED-438B-9048-89682888883B}"/>
              </a:ext>
            </a:extLst>
          </p:cNvPr>
          <p:cNvSpPr/>
          <p:nvPr/>
        </p:nvSpPr>
        <p:spPr>
          <a:xfrm>
            <a:off x="10288925" y="4628351"/>
            <a:ext cx="216096" cy="220131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0843AE-ED1B-4E18-AC62-4682E21D7076}"/>
              </a:ext>
            </a:extLst>
          </p:cNvPr>
          <p:cNvSpPr txBox="1"/>
          <p:nvPr/>
        </p:nvSpPr>
        <p:spPr>
          <a:xfrm>
            <a:off x="8316639" y="4573392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1EC424-D795-4D77-8979-38F9E6DF9CDD}"/>
              </a:ext>
            </a:extLst>
          </p:cNvPr>
          <p:cNvSpPr/>
          <p:nvPr/>
        </p:nvSpPr>
        <p:spPr>
          <a:xfrm>
            <a:off x="10584196" y="2587315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2CFFB9D-CEA2-40DE-AAF2-A3B736B70E5B}"/>
              </a:ext>
            </a:extLst>
          </p:cNvPr>
          <p:cNvSpPr/>
          <p:nvPr/>
        </p:nvSpPr>
        <p:spPr>
          <a:xfrm>
            <a:off x="9477476" y="1313544"/>
            <a:ext cx="1164381" cy="42768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Continuer</a:t>
            </a:r>
            <a:r>
              <a:rPr lang="en-US" sz="1600" dirty="0"/>
              <a:t> &gt;</a:t>
            </a:r>
            <a:endParaRPr lang="en-CA" sz="16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E50980C-7FA4-43DB-870B-7D4A19B98947}"/>
              </a:ext>
            </a:extLst>
          </p:cNvPr>
          <p:cNvSpPr/>
          <p:nvPr/>
        </p:nvSpPr>
        <p:spPr>
          <a:xfrm>
            <a:off x="8249298" y="1313545"/>
            <a:ext cx="1275701" cy="42550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&lt; Retour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1004-BD4D-4B31-8894-3C6E331DC99C}"/>
              </a:ext>
            </a:extLst>
          </p:cNvPr>
          <p:cNvSpPr txBox="1"/>
          <p:nvPr/>
        </p:nvSpPr>
        <p:spPr>
          <a:xfrm>
            <a:off x="10235063" y="25055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D880B9-1CD1-4F40-ABD5-68FA5BD3E537}"/>
              </a:ext>
            </a:extLst>
          </p:cNvPr>
          <p:cNvSpPr txBox="1"/>
          <p:nvPr/>
        </p:nvSpPr>
        <p:spPr>
          <a:xfrm>
            <a:off x="10246130" y="31785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CA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D03E7E-AF9E-4F58-9B00-2E72EB5CB2E0}"/>
              </a:ext>
            </a:extLst>
          </p:cNvPr>
          <p:cNvSpPr txBox="1"/>
          <p:nvPr/>
        </p:nvSpPr>
        <p:spPr>
          <a:xfrm>
            <a:off x="10246214" y="38839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7E56064-DB8A-49AD-B8B2-04737CB9C250}"/>
              </a:ext>
            </a:extLst>
          </p:cNvPr>
          <p:cNvSpPr/>
          <p:nvPr/>
        </p:nvSpPr>
        <p:spPr>
          <a:xfrm>
            <a:off x="8324753" y="2182957"/>
            <a:ext cx="1037611" cy="2178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Baqara</a:t>
            </a:r>
            <a:r>
              <a:rPr lang="en-US" sz="1100" dirty="0"/>
              <a:t> -&gt; </a:t>
            </a:r>
            <a:r>
              <a:rPr lang="en-US" sz="1100" dirty="0" err="1"/>
              <a:t>Nas</a:t>
            </a:r>
            <a:endParaRPr lang="en-CA" sz="11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DF23AA5-F59F-41D7-A61B-8A2AACB3561F}"/>
              </a:ext>
            </a:extLst>
          </p:cNvPr>
          <p:cNvSpPr/>
          <p:nvPr/>
        </p:nvSpPr>
        <p:spPr>
          <a:xfrm>
            <a:off x="9450822" y="2197532"/>
            <a:ext cx="1060168" cy="2003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Nas</a:t>
            </a:r>
            <a:r>
              <a:rPr lang="en-US" sz="1100" dirty="0"/>
              <a:t> -&gt; </a:t>
            </a:r>
            <a:r>
              <a:rPr lang="en-US" sz="1100" dirty="0" err="1"/>
              <a:t>Baqara</a:t>
            </a:r>
            <a:endParaRPr lang="en-CA" sz="11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691FCE1-240C-4109-9123-90D6CEEC6243}"/>
              </a:ext>
            </a:extLst>
          </p:cNvPr>
          <p:cNvSpPr/>
          <p:nvPr/>
        </p:nvSpPr>
        <p:spPr>
          <a:xfrm>
            <a:off x="10284204" y="4973128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A619919-CFD7-4676-A7A9-4040B0A696B6}"/>
              </a:ext>
            </a:extLst>
          </p:cNvPr>
          <p:cNvSpPr txBox="1"/>
          <p:nvPr/>
        </p:nvSpPr>
        <p:spPr>
          <a:xfrm>
            <a:off x="8311918" y="4918169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E8698E-52FA-475A-8527-C48275196E71}"/>
              </a:ext>
            </a:extLst>
          </p:cNvPr>
          <p:cNvSpPr/>
          <p:nvPr/>
        </p:nvSpPr>
        <p:spPr>
          <a:xfrm>
            <a:off x="10284204" y="5304790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7DC463-D054-40C0-8C84-382211FF6BB6}"/>
              </a:ext>
            </a:extLst>
          </p:cNvPr>
          <p:cNvSpPr txBox="1"/>
          <p:nvPr/>
        </p:nvSpPr>
        <p:spPr>
          <a:xfrm>
            <a:off x="8311918" y="5249831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8691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43309</TotalTime>
  <Words>1167</Words>
  <Application>Microsoft Office PowerPoint</Application>
  <PresentationFormat>Widescreen</PresentationFormat>
  <Paragraphs>289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130</cp:revision>
  <dcterms:created xsi:type="dcterms:W3CDTF">2020-08-09T00:02:18Z</dcterms:created>
  <dcterms:modified xsi:type="dcterms:W3CDTF">2021-05-10T19:07:39Z</dcterms:modified>
</cp:coreProperties>
</file>